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4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7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6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3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7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40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8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4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E10A-FDE5-4331-930A-6C5E83268E3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75E7-2ECB-44AF-ADB8-DDED8C6C8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7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837128" y="2924974"/>
            <a:ext cx="2946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My task plan </a:t>
            </a:r>
            <a:endParaRPr lang="en-GB" sz="4000" dirty="0"/>
          </a:p>
        </p:txBody>
      </p:sp>
      <p:grpSp>
        <p:nvGrpSpPr>
          <p:cNvPr id="8" name="Group 7"/>
          <p:cNvGrpSpPr/>
          <p:nvPr/>
        </p:nvGrpSpPr>
        <p:grpSpPr>
          <a:xfrm>
            <a:off x="1269876" y="228599"/>
            <a:ext cx="10604445" cy="6486365"/>
            <a:chOff x="1269876" y="228599"/>
            <a:chExt cx="10604445" cy="648636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5334" t="3856" r="9424" b="73861"/>
            <a:stretch/>
          </p:blipFill>
          <p:spPr>
            <a:xfrm rot="16200000">
              <a:off x="878652" y="4252912"/>
              <a:ext cx="2704563" cy="99878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1542" y="693162"/>
              <a:ext cx="999831" cy="270685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1083254" y="4382276"/>
              <a:ext cx="834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Start</a:t>
              </a:r>
              <a:r>
                <a:rPr lang="en-US" dirty="0" smtClean="0"/>
                <a:t> 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1009229" y="1749443"/>
              <a:ext cx="9829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Finish</a:t>
              </a:r>
              <a:r>
                <a:rPr lang="en-US" dirty="0" smtClean="0"/>
                <a:t> </a:t>
              </a:r>
              <a:endParaRPr lang="en-GB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142445" y="268504"/>
              <a:ext cx="1738648" cy="6400801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4569" y="234354"/>
              <a:ext cx="1822862" cy="64806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0907" y="228599"/>
              <a:ext cx="1822862" cy="6480610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9478851" y="268504"/>
              <a:ext cx="2395470" cy="6400801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3850551" y="602667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</a:t>
              </a:r>
              <a:endParaRPr lang="en-GB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5924131" y="602658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2</a:t>
              </a:r>
              <a:endParaRPr lang="en-GB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8052259" y="602658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GB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8117908" y="4500205"/>
              <a:ext cx="3392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When I'm finished I can… 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786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4" y="850004"/>
            <a:ext cx="12135576" cy="499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6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39432" y="-1414222"/>
            <a:ext cx="6491673" cy="967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5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18220" y="-1372671"/>
            <a:ext cx="6436320" cy="952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9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50601" y="-1432889"/>
            <a:ext cx="6789540" cy="97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84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Newling</dc:creator>
  <cp:lastModifiedBy>Anne Marie Lucey</cp:lastModifiedBy>
  <cp:revision>10</cp:revision>
  <cp:lastPrinted>2020-01-08T08:50:43Z</cp:lastPrinted>
  <dcterms:created xsi:type="dcterms:W3CDTF">2019-11-15T08:36:43Z</dcterms:created>
  <dcterms:modified xsi:type="dcterms:W3CDTF">2021-03-01T10:09:12Z</dcterms:modified>
</cp:coreProperties>
</file>